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9"/>
  </p:notesMasterIdLst>
  <p:sldIdLst>
    <p:sldId id="296" r:id="rId2"/>
    <p:sldId id="283" r:id="rId3"/>
    <p:sldId id="284" r:id="rId4"/>
    <p:sldId id="285" r:id="rId5"/>
    <p:sldId id="257" r:id="rId6"/>
    <p:sldId id="258" r:id="rId7"/>
    <p:sldId id="289" r:id="rId8"/>
    <p:sldId id="290" r:id="rId9"/>
    <p:sldId id="291" r:id="rId10"/>
    <p:sldId id="292" r:id="rId11"/>
    <p:sldId id="293" r:id="rId12"/>
    <p:sldId id="294" r:id="rId13"/>
    <p:sldId id="287" r:id="rId14"/>
    <p:sldId id="288" r:id="rId15"/>
    <p:sldId id="282" r:id="rId16"/>
    <p:sldId id="286" r:id="rId17"/>
    <p:sldId id="295" r:id="rId18"/>
  </p:sldIdLst>
  <p:sldSz cx="12192000" cy="6858000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395" autoAdjust="0"/>
  </p:normalViewPr>
  <p:slideViewPr>
    <p:cSldViewPr snapToGrid="0">
      <p:cViewPr varScale="1">
        <p:scale>
          <a:sx n="54" d="100"/>
          <a:sy n="54" d="100"/>
        </p:scale>
        <p:origin x="91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C70-4534-9DD5-5C42AB85DF3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3C70-4534-9DD5-5C42AB85DF3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C70-4534-9DD5-5C42AB85DF3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3C70-4534-9DD5-5C42AB85DF3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C70-4534-9DD5-5C42AB85DF3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C70-4534-9DD5-5C42AB85DF3E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70-4534-9DD5-5C42AB85DF3E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C70-4534-9DD5-5C42AB85DF3E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C70-4534-9DD5-5C42AB85DF3E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C70-4534-9DD5-5C42AB85DF3E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C70-4534-9DD5-5C42AB85DF3E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C70-4534-9DD5-5C42AB85DF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35.03.06 Агроинженерия </c:v>
                </c:pt>
                <c:pt idx="1">
                  <c:v>38.03.01 Экономика</c:v>
                </c:pt>
                <c:pt idx="2">
                  <c:v>40.03.01 Юриспруденция </c:v>
                </c:pt>
                <c:pt idx="3">
                  <c:v>21.03.02 Землеустройство и кадастры </c:v>
                </c:pt>
                <c:pt idx="4">
                  <c:v>20.03.01 Техносферная безопасность</c:v>
                </c:pt>
                <c:pt idx="5">
                  <c:v>Магистратура 35.04.06 Агроинженерия 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0.52</c:v>
                </c:pt>
                <c:pt idx="1">
                  <c:v>0.06</c:v>
                </c:pt>
                <c:pt idx="2" formatCode="0.00%">
                  <c:v>0.156</c:v>
                </c:pt>
                <c:pt idx="3" formatCode="0.00%">
                  <c:v>8.5999999999999993E-2</c:v>
                </c:pt>
                <c:pt idx="4" formatCode="0.00%">
                  <c:v>0.154</c:v>
                </c:pt>
                <c:pt idx="5" formatCode="0.00%">
                  <c:v>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70-4534-9DD5-5C42AB85D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F23-4D64-B9CF-2A44C6E5F8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F23-4D64-B9CF-2A44C6E5F83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F23-4D64-B9CF-2A44C6E5F83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7A4-4068-B6DD-53C43F227EEE}"/>
              </c:ext>
            </c:extLst>
          </c:dPt>
          <c:dLbls>
            <c:dLbl>
              <c:idx val="0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23-4D64-B9CF-2A44C6E5F832}"/>
                </c:ext>
              </c:extLst>
            </c:dLbl>
            <c:dLbl>
              <c:idx val="1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23-4D64-B9CF-2A44C6E5F832}"/>
                </c:ext>
              </c:extLst>
            </c:dLbl>
            <c:dLbl>
              <c:idx val="2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F23-4D64-B9CF-2A44C6E5F832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3"/>
                <c:pt idx="0">
                  <c:v>очная форма обучения</c:v>
                </c:pt>
                <c:pt idx="1">
                  <c:v>очно - заочная форма обучения </c:v>
                </c:pt>
                <c:pt idx="2">
                  <c:v>заочная форма обучения 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 formatCode="0%">
                  <c:v>0.41</c:v>
                </c:pt>
                <c:pt idx="1">
                  <c:v>2.1000000000000001E-2</c:v>
                </c:pt>
                <c:pt idx="2">
                  <c:v>0.56899999999999995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23-4D64-B9CF-2A44C6E5F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247256024815083E-2"/>
          <c:y val="2.5164515093920471E-2"/>
          <c:w val="0.90586385508629608"/>
          <c:h val="0.793029644805371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Полностью удовлетворены </c:v>
                </c:pt>
                <c:pt idx="1">
                  <c:v>Скорее удовлетворены</c:v>
                </c:pt>
                <c:pt idx="2">
                  <c:v>Не удовлетворены 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0.91200000000000003</c:v>
                </c:pt>
                <c:pt idx="1">
                  <c:v>5.2999999999999999E-2</c:v>
                </c:pt>
                <c:pt idx="2">
                  <c:v>3.5000000000000003E-2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6-4BE6-99B6-5802E1AB054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Полностью удовлетворены </c:v>
                </c:pt>
                <c:pt idx="1">
                  <c:v>Скорее удовлетворены</c:v>
                </c:pt>
                <c:pt idx="2">
                  <c:v>Не удовлетворены </c:v>
                </c:pt>
              </c:strCache>
            </c:strRef>
          </c:cat>
          <c:val>
            <c:numRef>
              <c:f>Лист1!$C$2:$C$5</c:f>
              <c:numCache>
                <c:formatCode>0.00%</c:formatCode>
                <c:ptCount val="4"/>
                <c:pt idx="0">
                  <c:v>0.92500000000000004</c:v>
                </c:pt>
                <c:pt idx="1">
                  <c:v>4.4999999999999998E-2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96-4BE6-99B6-5802E1AB054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3"/>
                <c:pt idx="0">
                  <c:v>Полностью удовлетворены </c:v>
                </c:pt>
                <c:pt idx="1">
                  <c:v>Скорее удовлетворены</c:v>
                </c:pt>
                <c:pt idx="2">
                  <c:v>Не удовлетворены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A596-4BE6-99B6-5802E1AB05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5213648"/>
        <c:axId val="573354080"/>
      </c:barChart>
      <c:catAx>
        <c:axId val="49521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73354080"/>
        <c:crosses val="autoZero"/>
        <c:auto val="1"/>
        <c:lblAlgn val="ctr"/>
        <c:lblOffset val="100"/>
        <c:noMultiLvlLbl val="0"/>
      </c:catAx>
      <c:valAx>
        <c:axId val="573354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5213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A178EB-28C8-4423-9447-5BB8B336B83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74AA8B-51DB-435F-8F2D-42F9A622F00F}">
      <dgm:prSet phldrT="[Текст]"/>
      <dgm:spPr/>
      <dgm:t>
        <a:bodyPr/>
        <a:lstStyle/>
        <a:p>
          <a:r>
            <a:rPr lang="ru-RU" dirty="0"/>
            <a:t>С 10 сентября 2025 г. по 10 ноября 2025 г.</a:t>
          </a:r>
        </a:p>
      </dgm:t>
    </dgm:pt>
    <dgm:pt modelId="{A8481853-FC36-411F-AD67-17D82FEF7581}" type="parTrans" cxnId="{365F9628-3B81-4572-9392-EB9933053F2F}">
      <dgm:prSet/>
      <dgm:spPr/>
      <dgm:t>
        <a:bodyPr/>
        <a:lstStyle/>
        <a:p>
          <a:endParaRPr lang="ru-RU"/>
        </a:p>
      </dgm:t>
    </dgm:pt>
    <dgm:pt modelId="{76B7E046-F129-4FAA-9D1E-84EC55405D9C}" type="sibTrans" cxnId="{365F9628-3B81-4572-9392-EB9933053F2F}">
      <dgm:prSet/>
      <dgm:spPr/>
      <dgm:t>
        <a:bodyPr/>
        <a:lstStyle/>
        <a:p>
          <a:endParaRPr lang="ru-RU"/>
        </a:p>
      </dgm:t>
    </dgm:pt>
    <dgm:pt modelId="{F7791838-0A81-42C1-80FC-37A13BF3B6F5}">
      <dgm:prSet phldrT="[Текст]"/>
      <dgm:spPr/>
      <dgm:t>
        <a:bodyPr/>
        <a:lstStyle/>
        <a:p>
          <a:r>
            <a:rPr lang="ru-RU" dirty="0"/>
            <a:t>Анонимность опроса</a:t>
          </a:r>
        </a:p>
      </dgm:t>
    </dgm:pt>
    <dgm:pt modelId="{CF1CE31A-4CE5-4D3D-9022-BEFC0B873678}" type="parTrans" cxnId="{D2B0ABB9-E3E4-4D95-80AE-33C23D538DD1}">
      <dgm:prSet/>
      <dgm:spPr/>
      <dgm:t>
        <a:bodyPr/>
        <a:lstStyle/>
        <a:p>
          <a:endParaRPr lang="ru-RU"/>
        </a:p>
      </dgm:t>
    </dgm:pt>
    <dgm:pt modelId="{A58E47FB-DA9C-4563-8C05-305ABB121313}" type="sibTrans" cxnId="{D2B0ABB9-E3E4-4D95-80AE-33C23D538DD1}">
      <dgm:prSet/>
      <dgm:spPr/>
      <dgm:t>
        <a:bodyPr/>
        <a:lstStyle/>
        <a:p>
          <a:endParaRPr lang="ru-RU"/>
        </a:p>
      </dgm:t>
    </dgm:pt>
    <dgm:pt modelId="{134CDE8B-B9EE-4D60-B4CD-883EC88083ED}">
      <dgm:prSet phldrT="[Текст]"/>
      <dgm:spPr/>
      <dgm:t>
        <a:bodyPr/>
        <a:lstStyle/>
        <a:p>
          <a:r>
            <a:rPr lang="ru-RU" dirty="0"/>
            <a:t>85,7 % от обучающихся </a:t>
          </a:r>
        </a:p>
      </dgm:t>
    </dgm:pt>
    <dgm:pt modelId="{967EFE94-D5D7-48BE-A031-841140570409}" type="parTrans" cxnId="{41EFEE6D-FD09-41E2-8E27-46000F374AA2}">
      <dgm:prSet/>
      <dgm:spPr/>
      <dgm:t>
        <a:bodyPr/>
        <a:lstStyle/>
        <a:p>
          <a:endParaRPr lang="ru-RU"/>
        </a:p>
      </dgm:t>
    </dgm:pt>
    <dgm:pt modelId="{F6BB3B1B-5850-410B-B983-DDA0C7147473}" type="sibTrans" cxnId="{41EFEE6D-FD09-41E2-8E27-46000F374AA2}">
      <dgm:prSet/>
      <dgm:spPr/>
      <dgm:t>
        <a:bodyPr/>
        <a:lstStyle/>
        <a:p>
          <a:endParaRPr lang="ru-RU"/>
        </a:p>
      </dgm:t>
    </dgm:pt>
    <dgm:pt modelId="{959DF92A-BDC2-4862-BF51-F7EF9F357D2F}" type="pres">
      <dgm:prSet presAssocID="{F3A178EB-28C8-4423-9447-5BB8B336B835}" presName="linear" presStyleCnt="0">
        <dgm:presLayoutVars>
          <dgm:dir/>
          <dgm:animLvl val="lvl"/>
          <dgm:resizeHandles val="exact"/>
        </dgm:presLayoutVars>
      </dgm:prSet>
      <dgm:spPr/>
    </dgm:pt>
    <dgm:pt modelId="{ED312991-E8AD-4A16-9956-A9E578058914}" type="pres">
      <dgm:prSet presAssocID="{0174AA8B-51DB-435F-8F2D-42F9A622F00F}" presName="parentLin" presStyleCnt="0"/>
      <dgm:spPr/>
    </dgm:pt>
    <dgm:pt modelId="{131C9035-D9E4-48FA-8544-7DB031959FD4}" type="pres">
      <dgm:prSet presAssocID="{0174AA8B-51DB-435F-8F2D-42F9A622F00F}" presName="parentLeftMargin" presStyleLbl="node1" presStyleIdx="0" presStyleCnt="3"/>
      <dgm:spPr/>
    </dgm:pt>
    <dgm:pt modelId="{CAC2C3DE-5191-4022-B547-98A55E73E036}" type="pres">
      <dgm:prSet presAssocID="{0174AA8B-51DB-435F-8F2D-42F9A622F00F}" presName="parentText" presStyleLbl="node1" presStyleIdx="0" presStyleCnt="3" custLinFactNeighborX="8265">
        <dgm:presLayoutVars>
          <dgm:chMax val="0"/>
          <dgm:bulletEnabled val="1"/>
        </dgm:presLayoutVars>
      </dgm:prSet>
      <dgm:spPr/>
    </dgm:pt>
    <dgm:pt modelId="{AD941812-71D4-44E1-B2D5-F5B8042B6F24}" type="pres">
      <dgm:prSet presAssocID="{0174AA8B-51DB-435F-8F2D-42F9A622F00F}" presName="negativeSpace" presStyleCnt="0"/>
      <dgm:spPr/>
    </dgm:pt>
    <dgm:pt modelId="{BD388F05-0818-4958-B504-AE2D877BC1E9}" type="pres">
      <dgm:prSet presAssocID="{0174AA8B-51DB-435F-8F2D-42F9A622F00F}" presName="childText" presStyleLbl="conFgAcc1" presStyleIdx="0" presStyleCnt="3">
        <dgm:presLayoutVars>
          <dgm:bulletEnabled val="1"/>
        </dgm:presLayoutVars>
      </dgm:prSet>
      <dgm:spPr/>
    </dgm:pt>
    <dgm:pt modelId="{A7B5AED9-3FFC-4266-95AC-C099BE1D05C2}" type="pres">
      <dgm:prSet presAssocID="{76B7E046-F129-4FAA-9D1E-84EC55405D9C}" presName="spaceBetweenRectangles" presStyleCnt="0"/>
      <dgm:spPr/>
    </dgm:pt>
    <dgm:pt modelId="{58E43A75-EB11-4FD3-B60E-FF2B26AC0B71}" type="pres">
      <dgm:prSet presAssocID="{F7791838-0A81-42C1-80FC-37A13BF3B6F5}" presName="parentLin" presStyleCnt="0"/>
      <dgm:spPr/>
    </dgm:pt>
    <dgm:pt modelId="{A9F92DA7-299C-4D8D-99DA-EFFC97919404}" type="pres">
      <dgm:prSet presAssocID="{F7791838-0A81-42C1-80FC-37A13BF3B6F5}" presName="parentLeftMargin" presStyleLbl="node1" presStyleIdx="0" presStyleCnt="3"/>
      <dgm:spPr/>
    </dgm:pt>
    <dgm:pt modelId="{C56F05E1-AD6A-43D1-A335-106404A319F2}" type="pres">
      <dgm:prSet presAssocID="{F7791838-0A81-42C1-80FC-37A13BF3B6F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04F8B94-9A8A-4D65-BA12-A085A1C6C2D9}" type="pres">
      <dgm:prSet presAssocID="{F7791838-0A81-42C1-80FC-37A13BF3B6F5}" presName="negativeSpace" presStyleCnt="0"/>
      <dgm:spPr/>
    </dgm:pt>
    <dgm:pt modelId="{E0F536BF-AE80-418D-AC08-65B6530516D4}" type="pres">
      <dgm:prSet presAssocID="{F7791838-0A81-42C1-80FC-37A13BF3B6F5}" presName="childText" presStyleLbl="conFgAcc1" presStyleIdx="1" presStyleCnt="3">
        <dgm:presLayoutVars>
          <dgm:bulletEnabled val="1"/>
        </dgm:presLayoutVars>
      </dgm:prSet>
      <dgm:spPr/>
    </dgm:pt>
    <dgm:pt modelId="{AB09BFAF-FADB-4BC9-BCA2-7E730FF0F386}" type="pres">
      <dgm:prSet presAssocID="{A58E47FB-DA9C-4563-8C05-305ABB121313}" presName="spaceBetweenRectangles" presStyleCnt="0"/>
      <dgm:spPr/>
    </dgm:pt>
    <dgm:pt modelId="{D6A45EF9-A4D9-4C69-9282-E2A9732AE568}" type="pres">
      <dgm:prSet presAssocID="{134CDE8B-B9EE-4D60-B4CD-883EC88083ED}" presName="parentLin" presStyleCnt="0"/>
      <dgm:spPr/>
    </dgm:pt>
    <dgm:pt modelId="{6D0725CC-5D6B-4754-BC7E-5308E364AB80}" type="pres">
      <dgm:prSet presAssocID="{134CDE8B-B9EE-4D60-B4CD-883EC88083ED}" presName="parentLeftMargin" presStyleLbl="node1" presStyleIdx="1" presStyleCnt="3"/>
      <dgm:spPr/>
    </dgm:pt>
    <dgm:pt modelId="{608811F4-CDE4-41D1-8D08-39F2F5F0F1A3}" type="pres">
      <dgm:prSet presAssocID="{134CDE8B-B9EE-4D60-B4CD-883EC88083E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241B1FD-3904-42BD-AF38-DB04C962C959}" type="pres">
      <dgm:prSet presAssocID="{134CDE8B-B9EE-4D60-B4CD-883EC88083ED}" presName="negativeSpace" presStyleCnt="0"/>
      <dgm:spPr/>
    </dgm:pt>
    <dgm:pt modelId="{0FDEE051-12A0-4264-A3D5-52A7D6C429FB}" type="pres">
      <dgm:prSet presAssocID="{134CDE8B-B9EE-4D60-B4CD-883EC88083E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65F9628-3B81-4572-9392-EB9933053F2F}" srcId="{F3A178EB-28C8-4423-9447-5BB8B336B835}" destId="{0174AA8B-51DB-435F-8F2D-42F9A622F00F}" srcOrd="0" destOrd="0" parTransId="{A8481853-FC36-411F-AD67-17D82FEF7581}" sibTransId="{76B7E046-F129-4FAA-9D1E-84EC55405D9C}"/>
    <dgm:cxn modelId="{6C1C0742-A000-4556-801D-E220AB69BD66}" type="presOf" srcId="{0174AA8B-51DB-435F-8F2D-42F9A622F00F}" destId="{CAC2C3DE-5191-4022-B547-98A55E73E036}" srcOrd="1" destOrd="0" presId="urn:microsoft.com/office/officeart/2005/8/layout/list1"/>
    <dgm:cxn modelId="{41EFEE6D-FD09-41E2-8E27-46000F374AA2}" srcId="{F3A178EB-28C8-4423-9447-5BB8B336B835}" destId="{134CDE8B-B9EE-4D60-B4CD-883EC88083ED}" srcOrd="2" destOrd="0" parTransId="{967EFE94-D5D7-48BE-A031-841140570409}" sibTransId="{F6BB3B1B-5850-410B-B983-DDA0C7147473}"/>
    <dgm:cxn modelId="{BEFE4D7B-70F1-402E-BE91-0A4C53ED95A8}" type="presOf" srcId="{F3A178EB-28C8-4423-9447-5BB8B336B835}" destId="{959DF92A-BDC2-4862-BF51-F7EF9F357D2F}" srcOrd="0" destOrd="0" presId="urn:microsoft.com/office/officeart/2005/8/layout/list1"/>
    <dgm:cxn modelId="{6BC63A87-6A35-46F5-A347-EE933AE6D95B}" type="presOf" srcId="{134CDE8B-B9EE-4D60-B4CD-883EC88083ED}" destId="{608811F4-CDE4-41D1-8D08-39F2F5F0F1A3}" srcOrd="1" destOrd="0" presId="urn:microsoft.com/office/officeart/2005/8/layout/list1"/>
    <dgm:cxn modelId="{79F8959E-3F3D-4FAC-AD7B-6119351FD13A}" type="presOf" srcId="{134CDE8B-B9EE-4D60-B4CD-883EC88083ED}" destId="{6D0725CC-5D6B-4754-BC7E-5308E364AB80}" srcOrd="0" destOrd="0" presId="urn:microsoft.com/office/officeart/2005/8/layout/list1"/>
    <dgm:cxn modelId="{7FA6F6B2-FD14-42DA-B654-6012AC35C461}" type="presOf" srcId="{F7791838-0A81-42C1-80FC-37A13BF3B6F5}" destId="{C56F05E1-AD6A-43D1-A335-106404A319F2}" srcOrd="1" destOrd="0" presId="urn:microsoft.com/office/officeart/2005/8/layout/list1"/>
    <dgm:cxn modelId="{D2B0ABB9-E3E4-4D95-80AE-33C23D538DD1}" srcId="{F3A178EB-28C8-4423-9447-5BB8B336B835}" destId="{F7791838-0A81-42C1-80FC-37A13BF3B6F5}" srcOrd="1" destOrd="0" parTransId="{CF1CE31A-4CE5-4D3D-9022-BEFC0B873678}" sibTransId="{A58E47FB-DA9C-4563-8C05-305ABB121313}"/>
    <dgm:cxn modelId="{D04C20E8-6A5A-4F2E-BA41-C79C984A3007}" type="presOf" srcId="{F7791838-0A81-42C1-80FC-37A13BF3B6F5}" destId="{A9F92DA7-299C-4D8D-99DA-EFFC97919404}" srcOrd="0" destOrd="0" presId="urn:microsoft.com/office/officeart/2005/8/layout/list1"/>
    <dgm:cxn modelId="{958C91FD-14C6-4DED-9C00-C4D1C7E41957}" type="presOf" srcId="{0174AA8B-51DB-435F-8F2D-42F9A622F00F}" destId="{131C9035-D9E4-48FA-8544-7DB031959FD4}" srcOrd="0" destOrd="0" presId="urn:microsoft.com/office/officeart/2005/8/layout/list1"/>
    <dgm:cxn modelId="{463A4999-AC68-4286-8AE1-6A1C76BDD61B}" type="presParOf" srcId="{959DF92A-BDC2-4862-BF51-F7EF9F357D2F}" destId="{ED312991-E8AD-4A16-9956-A9E578058914}" srcOrd="0" destOrd="0" presId="urn:microsoft.com/office/officeart/2005/8/layout/list1"/>
    <dgm:cxn modelId="{F2A7F43E-4A55-463E-B3BA-63F407178A93}" type="presParOf" srcId="{ED312991-E8AD-4A16-9956-A9E578058914}" destId="{131C9035-D9E4-48FA-8544-7DB031959FD4}" srcOrd="0" destOrd="0" presId="urn:microsoft.com/office/officeart/2005/8/layout/list1"/>
    <dgm:cxn modelId="{4CE16B9A-49EC-4051-8C94-00532E361848}" type="presParOf" srcId="{ED312991-E8AD-4A16-9956-A9E578058914}" destId="{CAC2C3DE-5191-4022-B547-98A55E73E036}" srcOrd="1" destOrd="0" presId="urn:microsoft.com/office/officeart/2005/8/layout/list1"/>
    <dgm:cxn modelId="{C517CF38-70D2-4FBF-A06E-01F53C07F233}" type="presParOf" srcId="{959DF92A-BDC2-4862-BF51-F7EF9F357D2F}" destId="{AD941812-71D4-44E1-B2D5-F5B8042B6F24}" srcOrd="1" destOrd="0" presId="urn:microsoft.com/office/officeart/2005/8/layout/list1"/>
    <dgm:cxn modelId="{475CB7E4-DAC9-4302-9DCF-D9CF29AA4A33}" type="presParOf" srcId="{959DF92A-BDC2-4862-BF51-F7EF9F357D2F}" destId="{BD388F05-0818-4958-B504-AE2D877BC1E9}" srcOrd="2" destOrd="0" presId="urn:microsoft.com/office/officeart/2005/8/layout/list1"/>
    <dgm:cxn modelId="{1DA4C007-D4F4-437E-A52B-27765E0ECD40}" type="presParOf" srcId="{959DF92A-BDC2-4862-BF51-F7EF9F357D2F}" destId="{A7B5AED9-3FFC-4266-95AC-C099BE1D05C2}" srcOrd="3" destOrd="0" presId="urn:microsoft.com/office/officeart/2005/8/layout/list1"/>
    <dgm:cxn modelId="{8EB46C27-E402-432D-A62A-063D44106680}" type="presParOf" srcId="{959DF92A-BDC2-4862-BF51-F7EF9F357D2F}" destId="{58E43A75-EB11-4FD3-B60E-FF2B26AC0B71}" srcOrd="4" destOrd="0" presId="urn:microsoft.com/office/officeart/2005/8/layout/list1"/>
    <dgm:cxn modelId="{A8ACF82C-6D0F-49AD-A43A-3E2109246BAC}" type="presParOf" srcId="{58E43A75-EB11-4FD3-B60E-FF2B26AC0B71}" destId="{A9F92DA7-299C-4D8D-99DA-EFFC97919404}" srcOrd="0" destOrd="0" presId="urn:microsoft.com/office/officeart/2005/8/layout/list1"/>
    <dgm:cxn modelId="{0DAB15DE-829C-4006-AA86-C3FB0140245D}" type="presParOf" srcId="{58E43A75-EB11-4FD3-B60E-FF2B26AC0B71}" destId="{C56F05E1-AD6A-43D1-A335-106404A319F2}" srcOrd="1" destOrd="0" presId="urn:microsoft.com/office/officeart/2005/8/layout/list1"/>
    <dgm:cxn modelId="{EFE30D83-B436-4C04-8719-5C7CDDECBE1C}" type="presParOf" srcId="{959DF92A-BDC2-4862-BF51-F7EF9F357D2F}" destId="{604F8B94-9A8A-4D65-BA12-A085A1C6C2D9}" srcOrd="5" destOrd="0" presId="urn:microsoft.com/office/officeart/2005/8/layout/list1"/>
    <dgm:cxn modelId="{1A88B881-8DD6-4991-837D-3535A5D5696B}" type="presParOf" srcId="{959DF92A-BDC2-4862-BF51-F7EF9F357D2F}" destId="{E0F536BF-AE80-418D-AC08-65B6530516D4}" srcOrd="6" destOrd="0" presId="urn:microsoft.com/office/officeart/2005/8/layout/list1"/>
    <dgm:cxn modelId="{365CEBF3-5771-4F33-9548-F92EC81A3090}" type="presParOf" srcId="{959DF92A-BDC2-4862-BF51-F7EF9F357D2F}" destId="{AB09BFAF-FADB-4BC9-BCA2-7E730FF0F386}" srcOrd="7" destOrd="0" presId="urn:microsoft.com/office/officeart/2005/8/layout/list1"/>
    <dgm:cxn modelId="{63A1B323-6316-40AF-9DD1-ECB7398159DC}" type="presParOf" srcId="{959DF92A-BDC2-4862-BF51-F7EF9F357D2F}" destId="{D6A45EF9-A4D9-4C69-9282-E2A9732AE568}" srcOrd="8" destOrd="0" presId="urn:microsoft.com/office/officeart/2005/8/layout/list1"/>
    <dgm:cxn modelId="{AE115444-CF9B-4517-8439-12BB43C1094A}" type="presParOf" srcId="{D6A45EF9-A4D9-4C69-9282-E2A9732AE568}" destId="{6D0725CC-5D6B-4754-BC7E-5308E364AB80}" srcOrd="0" destOrd="0" presId="urn:microsoft.com/office/officeart/2005/8/layout/list1"/>
    <dgm:cxn modelId="{61619692-A851-4026-9DAA-946002B53020}" type="presParOf" srcId="{D6A45EF9-A4D9-4C69-9282-E2A9732AE568}" destId="{608811F4-CDE4-41D1-8D08-39F2F5F0F1A3}" srcOrd="1" destOrd="0" presId="urn:microsoft.com/office/officeart/2005/8/layout/list1"/>
    <dgm:cxn modelId="{4DE2AFFB-CCE5-4D76-832A-EFED6B9ED2ED}" type="presParOf" srcId="{959DF92A-BDC2-4862-BF51-F7EF9F357D2F}" destId="{9241B1FD-3904-42BD-AF38-DB04C962C959}" srcOrd="9" destOrd="0" presId="urn:microsoft.com/office/officeart/2005/8/layout/list1"/>
    <dgm:cxn modelId="{694757BB-AAFC-43A2-B4A1-810050B532F6}" type="presParOf" srcId="{959DF92A-BDC2-4862-BF51-F7EF9F357D2F}" destId="{0FDEE051-12A0-4264-A3D5-52A7D6C429F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62F238-B319-416F-98CB-23E92C6CAD64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5858AED2-5808-4F8B-9A5C-5EE83A6EBEB0}">
      <dgm:prSet phldrT="[Текст]"/>
      <dgm:spPr/>
      <dgm:t>
        <a:bodyPr/>
        <a:lstStyle/>
        <a:p>
          <a:r>
            <a:rPr lang="ru-RU" dirty="0"/>
            <a:t>Удовлетворенность структурой профессиональной образовательной программы</a:t>
          </a:r>
        </a:p>
      </dgm:t>
    </dgm:pt>
    <dgm:pt modelId="{39BCA689-BCA6-405D-8DBA-7148381D6A4D}" type="parTrans" cxnId="{9312C847-B38E-4061-AA28-6FE260683ED2}">
      <dgm:prSet/>
      <dgm:spPr/>
      <dgm:t>
        <a:bodyPr/>
        <a:lstStyle/>
        <a:p>
          <a:endParaRPr lang="ru-RU"/>
        </a:p>
      </dgm:t>
    </dgm:pt>
    <dgm:pt modelId="{70859088-BD64-4EB5-8A2B-B53D862E726B}" type="sibTrans" cxnId="{9312C847-B38E-4061-AA28-6FE260683ED2}">
      <dgm:prSet/>
      <dgm:spPr/>
      <dgm:t>
        <a:bodyPr/>
        <a:lstStyle/>
        <a:p>
          <a:endParaRPr lang="ru-RU"/>
        </a:p>
      </dgm:t>
    </dgm:pt>
    <dgm:pt modelId="{BDEBC5F2-8EBB-4E98-8E76-7CA1DEB5B6AF}">
      <dgm:prSet phldrT="[Текст]"/>
      <dgm:spPr/>
      <dgm:t>
        <a:bodyPr/>
        <a:lstStyle/>
        <a:p>
          <a:r>
            <a:rPr lang="ru-RU" dirty="0"/>
            <a:t>Удовлетворённость материально – техническим обеспечением программы  </a:t>
          </a:r>
        </a:p>
      </dgm:t>
    </dgm:pt>
    <dgm:pt modelId="{D0B32E31-7AFF-4019-B5F6-DC76DC059158}" type="parTrans" cxnId="{08776235-77E6-426C-BD53-8D3C083985F5}">
      <dgm:prSet/>
      <dgm:spPr/>
      <dgm:t>
        <a:bodyPr/>
        <a:lstStyle/>
        <a:p>
          <a:endParaRPr lang="ru-RU"/>
        </a:p>
      </dgm:t>
    </dgm:pt>
    <dgm:pt modelId="{93CBF2B3-A95B-4F0C-A207-A01161FBA038}" type="sibTrans" cxnId="{08776235-77E6-426C-BD53-8D3C083985F5}">
      <dgm:prSet/>
      <dgm:spPr/>
      <dgm:t>
        <a:bodyPr/>
        <a:lstStyle/>
        <a:p>
          <a:endParaRPr lang="ru-RU"/>
        </a:p>
      </dgm:t>
    </dgm:pt>
    <dgm:pt modelId="{B833D8EF-7DD8-4AE7-84D8-D62FE82F8F2B}">
      <dgm:prSet phldrT="[Текст]"/>
      <dgm:spPr/>
      <dgm:t>
        <a:bodyPr/>
        <a:lstStyle/>
        <a:p>
          <a:r>
            <a:rPr lang="ru-RU" dirty="0"/>
            <a:t>Общая удовлетворённость качеством предоставления образовательных услуг по программе</a:t>
          </a:r>
        </a:p>
      </dgm:t>
    </dgm:pt>
    <dgm:pt modelId="{03EBFC76-DF96-4AC3-8418-0DB500724441}" type="parTrans" cxnId="{4A7051BD-65F7-4E09-B5E8-5C743D3EFC52}">
      <dgm:prSet/>
      <dgm:spPr/>
      <dgm:t>
        <a:bodyPr/>
        <a:lstStyle/>
        <a:p>
          <a:endParaRPr lang="ru-RU"/>
        </a:p>
      </dgm:t>
    </dgm:pt>
    <dgm:pt modelId="{265C0E39-FCC2-4B14-90E2-992DE016E9EF}" type="sibTrans" cxnId="{4A7051BD-65F7-4E09-B5E8-5C743D3EFC52}">
      <dgm:prSet/>
      <dgm:spPr/>
      <dgm:t>
        <a:bodyPr/>
        <a:lstStyle/>
        <a:p>
          <a:endParaRPr lang="ru-RU"/>
        </a:p>
      </dgm:t>
    </dgm:pt>
    <dgm:pt modelId="{7D457600-45F0-42F4-97A7-3FC51CA3A05E}">
      <dgm:prSet/>
      <dgm:spPr/>
      <dgm:t>
        <a:bodyPr/>
        <a:lstStyle/>
        <a:p>
          <a:r>
            <a:rPr lang="ru-RU" dirty="0"/>
            <a:t>Удовлетворенность </a:t>
          </a:r>
          <a:r>
            <a:rPr lang="ru-RU" dirty="0" err="1"/>
            <a:t>учебно</a:t>
          </a:r>
          <a:r>
            <a:rPr lang="ru-RU" dirty="0"/>
            <a:t> – методическим обеспечением программы </a:t>
          </a:r>
        </a:p>
      </dgm:t>
    </dgm:pt>
    <dgm:pt modelId="{1D92BE79-8959-42E7-A1D3-E5E7EC20E8E7}" type="parTrans" cxnId="{7EDE8F5F-7AC3-422B-BED8-DAD71BD709F1}">
      <dgm:prSet/>
      <dgm:spPr/>
      <dgm:t>
        <a:bodyPr/>
        <a:lstStyle/>
        <a:p>
          <a:endParaRPr lang="ru-RU"/>
        </a:p>
      </dgm:t>
    </dgm:pt>
    <dgm:pt modelId="{2D2F5919-6C80-47B0-9E24-518CB2001DC1}" type="sibTrans" cxnId="{7EDE8F5F-7AC3-422B-BED8-DAD71BD709F1}">
      <dgm:prSet/>
      <dgm:spPr/>
      <dgm:t>
        <a:bodyPr/>
        <a:lstStyle/>
        <a:p>
          <a:endParaRPr lang="ru-RU"/>
        </a:p>
      </dgm:t>
    </dgm:pt>
    <dgm:pt modelId="{9E2EABA7-C851-424D-BD33-E701CD89C7F4}">
      <dgm:prSet/>
      <dgm:spPr/>
      <dgm:t>
        <a:bodyPr/>
        <a:lstStyle/>
        <a:p>
          <a:r>
            <a:rPr lang="ru-RU" dirty="0"/>
            <a:t>Удовлетворенность условиями реализации программы </a:t>
          </a:r>
        </a:p>
      </dgm:t>
    </dgm:pt>
    <dgm:pt modelId="{AF4EBD49-ACCF-4850-A293-F37895CA74A0}" type="parTrans" cxnId="{1160A731-3CD1-4A82-928A-A85AD78A39CC}">
      <dgm:prSet/>
      <dgm:spPr/>
      <dgm:t>
        <a:bodyPr/>
        <a:lstStyle/>
        <a:p>
          <a:endParaRPr lang="ru-RU"/>
        </a:p>
      </dgm:t>
    </dgm:pt>
    <dgm:pt modelId="{0F979FC7-D352-44A7-BF39-685933CA7DB7}" type="sibTrans" cxnId="{1160A731-3CD1-4A82-928A-A85AD78A39CC}">
      <dgm:prSet/>
      <dgm:spPr/>
      <dgm:t>
        <a:bodyPr/>
        <a:lstStyle/>
        <a:p>
          <a:endParaRPr lang="ru-RU"/>
        </a:p>
      </dgm:t>
    </dgm:pt>
    <dgm:pt modelId="{D4E49BF7-7326-442C-90A6-1B1ED46879E3}" type="pres">
      <dgm:prSet presAssocID="{5562F238-B319-416F-98CB-23E92C6CAD64}" presName="linearFlow" presStyleCnt="0">
        <dgm:presLayoutVars>
          <dgm:dir/>
          <dgm:resizeHandles val="exact"/>
        </dgm:presLayoutVars>
      </dgm:prSet>
      <dgm:spPr/>
    </dgm:pt>
    <dgm:pt modelId="{305263C7-885E-4495-B5EE-DE8A077AC91E}" type="pres">
      <dgm:prSet presAssocID="{5858AED2-5808-4F8B-9A5C-5EE83A6EBEB0}" presName="composite" presStyleCnt="0"/>
      <dgm:spPr/>
    </dgm:pt>
    <dgm:pt modelId="{D55492BF-5972-43D7-8A62-2C99B071A5AB}" type="pres">
      <dgm:prSet presAssocID="{5858AED2-5808-4F8B-9A5C-5EE83A6EBEB0}" presName="imgShp" presStyleLbl="fgImgPlace1" presStyleIdx="0" presStyleCnt="5"/>
      <dgm:spPr/>
    </dgm:pt>
    <dgm:pt modelId="{F21237C0-2F2A-4073-BC59-AE2E34E04621}" type="pres">
      <dgm:prSet presAssocID="{5858AED2-5808-4F8B-9A5C-5EE83A6EBEB0}" presName="txShp" presStyleLbl="node1" presStyleIdx="0" presStyleCnt="5">
        <dgm:presLayoutVars>
          <dgm:bulletEnabled val="1"/>
        </dgm:presLayoutVars>
      </dgm:prSet>
      <dgm:spPr/>
    </dgm:pt>
    <dgm:pt modelId="{D8DB8B5E-BD7A-4A61-8C69-C6B3173FA3B6}" type="pres">
      <dgm:prSet presAssocID="{70859088-BD64-4EB5-8A2B-B53D862E726B}" presName="spacing" presStyleCnt="0"/>
      <dgm:spPr/>
    </dgm:pt>
    <dgm:pt modelId="{AE565641-B138-4038-B5F1-EA4895520872}" type="pres">
      <dgm:prSet presAssocID="{7D457600-45F0-42F4-97A7-3FC51CA3A05E}" presName="composite" presStyleCnt="0"/>
      <dgm:spPr/>
    </dgm:pt>
    <dgm:pt modelId="{CD6B9883-D780-4572-BC31-D1871F3D76CC}" type="pres">
      <dgm:prSet presAssocID="{7D457600-45F0-42F4-97A7-3FC51CA3A05E}" presName="imgShp" presStyleLbl="fgImgPlace1" presStyleIdx="1" presStyleCnt="5"/>
      <dgm:spPr/>
    </dgm:pt>
    <dgm:pt modelId="{5AD526C7-E761-493E-A853-F88F5FF5704B}" type="pres">
      <dgm:prSet presAssocID="{7D457600-45F0-42F4-97A7-3FC51CA3A05E}" presName="txShp" presStyleLbl="node1" presStyleIdx="1" presStyleCnt="5">
        <dgm:presLayoutVars>
          <dgm:bulletEnabled val="1"/>
        </dgm:presLayoutVars>
      </dgm:prSet>
      <dgm:spPr/>
    </dgm:pt>
    <dgm:pt modelId="{D6B8EDE1-B99E-4C46-98A9-50A823D3C6CA}" type="pres">
      <dgm:prSet presAssocID="{2D2F5919-6C80-47B0-9E24-518CB2001DC1}" presName="spacing" presStyleCnt="0"/>
      <dgm:spPr/>
    </dgm:pt>
    <dgm:pt modelId="{5BD8AE38-C04B-4EE6-A238-4595F555AF96}" type="pres">
      <dgm:prSet presAssocID="{9E2EABA7-C851-424D-BD33-E701CD89C7F4}" presName="composite" presStyleCnt="0"/>
      <dgm:spPr/>
    </dgm:pt>
    <dgm:pt modelId="{C87719E7-1B0C-45C0-8A25-797743438271}" type="pres">
      <dgm:prSet presAssocID="{9E2EABA7-C851-424D-BD33-E701CD89C7F4}" presName="imgShp" presStyleLbl="fgImgPlace1" presStyleIdx="2" presStyleCnt="5"/>
      <dgm:spPr/>
    </dgm:pt>
    <dgm:pt modelId="{1CDCDF1E-18DC-47D8-BC98-E9B548593403}" type="pres">
      <dgm:prSet presAssocID="{9E2EABA7-C851-424D-BD33-E701CD89C7F4}" presName="txShp" presStyleLbl="node1" presStyleIdx="2" presStyleCnt="5">
        <dgm:presLayoutVars>
          <dgm:bulletEnabled val="1"/>
        </dgm:presLayoutVars>
      </dgm:prSet>
      <dgm:spPr/>
    </dgm:pt>
    <dgm:pt modelId="{B34D84F6-B88D-43CA-8960-4EFE964640CF}" type="pres">
      <dgm:prSet presAssocID="{0F979FC7-D352-44A7-BF39-685933CA7DB7}" presName="spacing" presStyleCnt="0"/>
      <dgm:spPr/>
    </dgm:pt>
    <dgm:pt modelId="{129837A7-30B8-402B-96F7-C08801824966}" type="pres">
      <dgm:prSet presAssocID="{BDEBC5F2-8EBB-4E98-8E76-7CA1DEB5B6AF}" presName="composite" presStyleCnt="0"/>
      <dgm:spPr/>
    </dgm:pt>
    <dgm:pt modelId="{B27679E6-49F0-4AB3-BD39-B40BCDD44979}" type="pres">
      <dgm:prSet presAssocID="{BDEBC5F2-8EBB-4E98-8E76-7CA1DEB5B6AF}" presName="imgShp" presStyleLbl="fgImgPlace1" presStyleIdx="3" presStyleCnt="5"/>
      <dgm:spPr/>
    </dgm:pt>
    <dgm:pt modelId="{FB26E080-BBA1-48F7-8919-DC71403D364F}" type="pres">
      <dgm:prSet presAssocID="{BDEBC5F2-8EBB-4E98-8E76-7CA1DEB5B6AF}" presName="txShp" presStyleLbl="node1" presStyleIdx="3" presStyleCnt="5">
        <dgm:presLayoutVars>
          <dgm:bulletEnabled val="1"/>
        </dgm:presLayoutVars>
      </dgm:prSet>
      <dgm:spPr/>
    </dgm:pt>
    <dgm:pt modelId="{CDD73EB7-71F0-476E-973F-11D02AAE1AEC}" type="pres">
      <dgm:prSet presAssocID="{93CBF2B3-A95B-4F0C-A207-A01161FBA038}" presName="spacing" presStyleCnt="0"/>
      <dgm:spPr/>
    </dgm:pt>
    <dgm:pt modelId="{5C32C633-F658-4E83-A8E9-83706FA452F7}" type="pres">
      <dgm:prSet presAssocID="{B833D8EF-7DD8-4AE7-84D8-D62FE82F8F2B}" presName="composite" presStyleCnt="0"/>
      <dgm:spPr/>
    </dgm:pt>
    <dgm:pt modelId="{2582D785-8980-401E-A8C2-FDFD470A6EB4}" type="pres">
      <dgm:prSet presAssocID="{B833D8EF-7DD8-4AE7-84D8-D62FE82F8F2B}" presName="imgShp" presStyleLbl="fgImgPlace1" presStyleIdx="4" presStyleCnt="5"/>
      <dgm:spPr/>
    </dgm:pt>
    <dgm:pt modelId="{EF14E62B-1B25-4023-9724-3D93152BB5C0}" type="pres">
      <dgm:prSet presAssocID="{B833D8EF-7DD8-4AE7-84D8-D62FE82F8F2B}" presName="txShp" presStyleLbl="node1" presStyleIdx="4" presStyleCnt="5">
        <dgm:presLayoutVars>
          <dgm:bulletEnabled val="1"/>
        </dgm:presLayoutVars>
      </dgm:prSet>
      <dgm:spPr/>
    </dgm:pt>
  </dgm:ptLst>
  <dgm:cxnLst>
    <dgm:cxn modelId="{1160A731-3CD1-4A82-928A-A85AD78A39CC}" srcId="{5562F238-B319-416F-98CB-23E92C6CAD64}" destId="{9E2EABA7-C851-424D-BD33-E701CD89C7F4}" srcOrd="2" destOrd="0" parTransId="{AF4EBD49-ACCF-4850-A293-F37895CA74A0}" sibTransId="{0F979FC7-D352-44A7-BF39-685933CA7DB7}"/>
    <dgm:cxn modelId="{08776235-77E6-426C-BD53-8D3C083985F5}" srcId="{5562F238-B319-416F-98CB-23E92C6CAD64}" destId="{BDEBC5F2-8EBB-4E98-8E76-7CA1DEB5B6AF}" srcOrd="3" destOrd="0" parTransId="{D0B32E31-7AFF-4019-B5F6-DC76DC059158}" sibTransId="{93CBF2B3-A95B-4F0C-A207-A01161FBA038}"/>
    <dgm:cxn modelId="{E5EDB33B-F007-4157-BBAC-1830B5EDCDF6}" type="presOf" srcId="{7D457600-45F0-42F4-97A7-3FC51CA3A05E}" destId="{5AD526C7-E761-493E-A853-F88F5FF5704B}" srcOrd="0" destOrd="0" presId="urn:microsoft.com/office/officeart/2005/8/layout/vList3"/>
    <dgm:cxn modelId="{7EDE8F5F-7AC3-422B-BED8-DAD71BD709F1}" srcId="{5562F238-B319-416F-98CB-23E92C6CAD64}" destId="{7D457600-45F0-42F4-97A7-3FC51CA3A05E}" srcOrd="1" destOrd="0" parTransId="{1D92BE79-8959-42E7-A1D3-E5E7EC20E8E7}" sibTransId="{2D2F5919-6C80-47B0-9E24-518CB2001DC1}"/>
    <dgm:cxn modelId="{9312C847-B38E-4061-AA28-6FE260683ED2}" srcId="{5562F238-B319-416F-98CB-23E92C6CAD64}" destId="{5858AED2-5808-4F8B-9A5C-5EE83A6EBEB0}" srcOrd="0" destOrd="0" parTransId="{39BCA689-BCA6-405D-8DBA-7148381D6A4D}" sibTransId="{70859088-BD64-4EB5-8A2B-B53D862E726B}"/>
    <dgm:cxn modelId="{D8032056-6F68-4516-A0C3-1D67F0F55A08}" type="presOf" srcId="{B833D8EF-7DD8-4AE7-84D8-D62FE82F8F2B}" destId="{EF14E62B-1B25-4023-9724-3D93152BB5C0}" srcOrd="0" destOrd="0" presId="urn:microsoft.com/office/officeart/2005/8/layout/vList3"/>
    <dgm:cxn modelId="{8479F48A-286A-437A-BDB8-10F188F011CB}" type="presOf" srcId="{9E2EABA7-C851-424D-BD33-E701CD89C7F4}" destId="{1CDCDF1E-18DC-47D8-BC98-E9B548593403}" srcOrd="0" destOrd="0" presId="urn:microsoft.com/office/officeart/2005/8/layout/vList3"/>
    <dgm:cxn modelId="{A9BBA291-AD9E-4195-A325-062F6AC14F4F}" type="presOf" srcId="{BDEBC5F2-8EBB-4E98-8E76-7CA1DEB5B6AF}" destId="{FB26E080-BBA1-48F7-8919-DC71403D364F}" srcOrd="0" destOrd="0" presId="urn:microsoft.com/office/officeart/2005/8/layout/vList3"/>
    <dgm:cxn modelId="{78AFFD94-23A3-4057-9280-E0CDE4BF1BDF}" type="presOf" srcId="{5562F238-B319-416F-98CB-23E92C6CAD64}" destId="{D4E49BF7-7326-442C-90A6-1B1ED46879E3}" srcOrd="0" destOrd="0" presId="urn:microsoft.com/office/officeart/2005/8/layout/vList3"/>
    <dgm:cxn modelId="{4A7051BD-65F7-4E09-B5E8-5C743D3EFC52}" srcId="{5562F238-B319-416F-98CB-23E92C6CAD64}" destId="{B833D8EF-7DD8-4AE7-84D8-D62FE82F8F2B}" srcOrd="4" destOrd="0" parTransId="{03EBFC76-DF96-4AC3-8418-0DB500724441}" sibTransId="{265C0E39-FCC2-4B14-90E2-992DE016E9EF}"/>
    <dgm:cxn modelId="{F96A42EB-AEBD-4557-856E-3CB1D8CA0F57}" type="presOf" srcId="{5858AED2-5808-4F8B-9A5C-5EE83A6EBEB0}" destId="{F21237C0-2F2A-4073-BC59-AE2E34E04621}" srcOrd="0" destOrd="0" presId="urn:microsoft.com/office/officeart/2005/8/layout/vList3"/>
    <dgm:cxn modelId="{971C0896-786C-401C-9A0E-5A3EB7B9696B}" type="presParOf" srcId="{D4E49BF7-7326-442C-90A6-1B1ED46879E3}" destId="{305263C7-885E-4495-B5EE-DE8A077AC91E}" srcOrd="0" destOrd="0" presId="urn:microsoft.com/office/officeart/2005/8/layout/vList3"/>
    <dgm:cxn modelId="{5C49142E-426B-46BB-AFEB-F1A38F70131E}" type="presParOf" srcId="{305263C7-885E-4495-B5EE-DE8A077AC91E}" destId="{D55492BF-5972-43D7-8A62-2C99B071A5AB}" srcOrd="0" destOrd="0" presId="urn:microsoft.com/office/officeart/2005/8/layout/vList3"/>
    <dgm:cxn modelId="{40015BA0-EFEC-41FE-B7C9-73ABB8F9F81F}" type="presParOf" srcId="{305263C7-885E-4495-B5EE-DE8A077AC91E}" destId="{F21237C0-2F2A-4073-BC59-AE2E34E04621}" srcOrd="1" destOrd="0" presId="urn:microsoft.com/office/officeart/2005/8/layout/vList3"/>
    <dgm:cxn modelId="{2BD728DD-3AFF-4105-AFAA-4099F14AE182}" type="presParOf" srcId="{D4E49BF7-7326-442C-90A6-1B1ED46879E3}" destId="{D8DB8B5E-BD7A-4A61-8C69-C6B3173FA3B6}" srcOrd="1" destOrd="0" presId="urn:microsoft.com/office/officeart/2005/8/layout/vList3"/>
    <dgm:cxn modelId="{B262BF19-26D6-4B23-B020-1E1EF650BB67}" type="presParOf" srcId="{D4E49BF7-7326-442C-90A6-1B1ED46879E3}" destId="{AE565641-B138-4038-B5F1-EA4895520872}" srcOrd="2" destOrd="0" presId="urn:microsoft.com/office/officeart/2005/8/layout/vList3"/>
    <dgm:cxn modelId="{E5317789-2522-4ABD-B1EB-BEA2C23F87AE}" type="presParOf" srcId="{AE565641-B138-4038-B5F1-EA4895520872}" destId="{CD6B9883-D780-4572-BC31-D1871F3D76CC}" srcOrd="0" destOrd="0" presId="urn:microsoft.com/office/officeart/2005/8/layout/vList3"/>
    <dgm:cxn modelId="{BF44EA03-BDF4-458E-ACF1-74E12FD11D40}" type="presParOf" srcId="{AE565641-B138-4038-B5F1-EA4895520872}" destId="{5AD526C7-E761-493E-A853-F88F5FF5704B}" srcOrd="1" destOrd="0" presId="urn:microsoft.com/office/officeart/2005/8/layout/vList3"/>
    <dgm:cxn modelId="{8FA935C7-5F9C-46CD-BE81-D2BEFDD5D4CC}" type="presParOf" srcId="{D4E49BF7-7326-442C-90A6-1B1ED46879E3}" destId="{D6B8EDE1-B99E-4C46-98A9-50A823D3C6CA}" srcOrd="3" destOrd="0" presId="urn:microsoft.com/office/officeart/2005/8/layout/vList3"/>
    <dgm:cxn modelId="{7CED945D-BEE7-46D7-8C90-0E0BB7327C58}" type="presParOf" srcId="{D4E49BF7-7326-442C-90A6-1B1ED46879E3}" destId="{5BD8AE38-C04B-4EE6-A238-4595F555AF96}" srcOrd="4" destOrd="0" presId="urn:microsoft.com/office/officeart/2005/8/layout/vList3"/>
    <dgm:cxn modelId="{CCBC6A2E-F1DC-43C1-9475-0F73C9F7FCBD}" type="presParOf" srcId="{5BD8AE38-C04B-4EE6-A238-4595F555AF96}" destId="{C87719E7-1B0C-45C0-8A25-797743438271}" srcOrd="0" destOrd="0" presId="urn:microsoft.com/office/officeart/2005/8/layout/vList3"/>
    <dgm:cxn modelId="{BBA220AC-C878-4A88-BF1A-11E8564CFF15}" type="presParOf" srcId="{5BD8AE38-C04B-4EE6-A238-4595F555AF96}" destId="{1CDCDF1E-18DC-47D8-BC98-E9B548593403}" srcOrd="1" destOrd="0" presId="urn:microsoft.com/office/officeart/2005/8/layout/vList3"/>
    <dgm:cxn modelId="{77835ED0-D657-447A-9A9F-CAF04BE8C30E}" type="presParOf" srcId="{D4E49BF7-7326-442C-90A6-1B1ED46879E3}" destId="{B34D84F6-B88D-43CA-8960-4EFE964640CF}" srcOrd="5" destOrd="0" presId="urn:microsoft.com/office/officeart/2005/8/layout/vList3"/>
    <dgm:cxn modelId="{A85B7F53-55B2-4E51-A6A4-9C25C5489D50}" type="presParOf" srcId="{D4E49BF7-7326-442C-90A6-1B1ED46879E3}" destId="{129837A7-30B8-402B-96F7-C08801824966}" srcOrd="6" destOrd="0" presId="urn:microsoft.com/office/officeart/2005/8/layout/vList3"/>
    <dgm:cxn modelId="{F53CCA9A-34D5-40AF-8664-D76638AF2EA8}" type="presParOf" srcId="{129837A7-30B8-402B-96F7-C08801824966}" destId="{B27679E6-49F0-4AB3-BD39-B40BCDD44979}" srcOrd="0" destOrd="0" presId="urn:microsoft.com/office/officeart/2005/8/layout/vList3"/>
    <dgm:cxn modelId="{F1D0AB3B-2141-4C9A-85D1-AD3986C78408}" type="presParOf" srcId="{129837A7-30B8-402B-96F7-C08801824966}" destId="{FB26E080-BBA1-48F7-8919-DC71403D364F}" srcOrd="1" destOrd="0" presId="urn:microsoft.com/office/officeart/2005/8/layout/vList3"/>
    <dgm:cxn modelId="{DC8A101D-4F29-4944-9847-D5BCEC7CD4B3}" type="presParOf" srcId="{D4E49BF7-7326-442C-90A6-1B1ED46879E3}" destId="{CDD73EB7-71F0-476E-973F-11D02AAE1AEC}" srcOrd="7" destOrd="0" presId="urn:microsoft.com/office/officeart/2005/8/layout/vList3"/>
    <dgm:cxn modelId="{9497C2A6-5A8D-409C-A2CA-2E5CEEB408F0}" type="presParOf" srcId="{D4E49BF7-7326-442C-90A6-1B1ED46879E3}" destId="{5C32C633-F658-4E83-A8E9-83706FA452F7}" srcOrd="8" destOrd="0" presId="urn:microsoft.com/office/officeart/2005/8/layout/vList3"/>
    <dgm:cxn modelId="{69846081-FD22-48DD-9C95-A2DFF2201C91}" type="presParOf" srcId="{5C32C633-F658-4E83-A8E9-83706FA452F7}" destId="{2582D785-8980-401E-A8C2-FDFD470A6EB4}" srcOrd="0" destOrd="0" presId="urn:microsoft.com/office/officeart/2005/8/layout/vList3"/>
    <dgm:cxn modelId="{9CB6A92F-C955-4759-81A3-39EBE5EDA6D5}" type="presParOf" srcId="{5C32C633-F658-4E83-A8E9-83706FA452F7}" destId="{EF14E62B-1B25-4023-9724-3D93152BB5C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388F05-0818-4958-B504-AE2D877BC1E9}">
      <dsp:nvSpPr>
        <dsp:cNvPr id="0" name=""/>
        <dsp:cNvSpPr/>
      </dsp:nvSpPr>
      <dsp:spPr>
        <a:xfrm>
          <a:off x="0" y="710569"/>
          <a:ext cx="10058399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C2C3DE-5191-4022-B547-98A55E73E036}">
      <dsp:nvSpPr>
        <dsp:cNvPr id="0" name=""/>
        <dsp:cNvSpPr/>
      </dsp:nvSpPr>
      <dsp:spPr>
        <a:xfrm>
          <a:off x="544486" y="326809"/>
          <a:ext cx="704088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С 10 сентября 2025 г. по 10 ноября 2025 г.</a:t>
          </a:r>
        </a:p>
      </dsp:txBody>
      <dsp:txXfrm>
        <a:off x="581953" y="364276"/>
        <a:ext cx="6965946" cy="692586"/>
      </dsp:txXfrm>
    </dsp:sp>
    <dsp:sp modelId="{E0F536BF-AE80-418D-AC08-65B6530516D4}">
      <dsp:nvSpPr>
        <dsp:cNvPr id="0" name=""/>
        <dsp:cNvSpPr/>
      </dsp:nvSpPr>
      <dsp:spPr>
        <a:xfrm>
          <a:off x="0" y="1889930"/>
          <a:ext cx="10058399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6F05E1-AD6A-43D1-A335-106404A319F2}">
      <dsp:nvSpPr>
        <dsp:cNvPr id="0" name=""/>
        <dsp:cNvSpPr/>
      </dsp:nvSpPr>
      <dsp:spPr>
        <a:xfrm>
          <a:off x="502920" y="1506170"/>
          <a:ext cx="704088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Анонимность опроса</a:t>
          </a:r>
        </a:p>
      </dsp:txBody>
      <dsp:txXfrm>
        <a:off x="540387" y="1543637"/>
        <a:ext cx="6965946" cy="692586"/>
      </dsp:txXfrm>
    </dsp:sp>
    <dsp:sp modelId="{0FDEE051-12A0-4264-A3D5-52A7D6C429FB}">
      <dsp:nvSpPr>
        <dsp:cNvPr id="0" name=""/>
        <dsp:cNvSpPr/>
      </dsp:nvSpPr>
      <dsp:spPr>
        <a:xfrm>
          <a:off x="0" y="3069290"/>
          <a:ext cx="10058399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8811F4-CDE4-41D1-8D08-39F2F5F0F1A3}">
      <dsp:nvSpPr>
        <dsp:cNvPr id="0" name=""/>
        <dsp:cNvSpPr/>
      </dsp:nvSpPr>
      <dsp:spPr>
        <a:xfrm>
          <a:off x="502920" y="2685530"/>
          <a:ext cx="704088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85,7 % от обучающихся </a:t>
          </a:r>
        </a:p>
      </dsp:txBody>
      <dsp:txXfrm>
        <a:off x="540387" y="2722997"/>
        <a:ext cx="6965946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1237C0-2F2A-4073-BC59-AE2E34E04621}">
      <dsp:nvSpPr>
        <dsp:cNvPr id="0" name=""/>
        <dsp:cNvSpPr/>
      </dsp:nvSpPr>
      <dsp:spPr>
        <a:xfrm rot="10800000">
          <a:off x="1579815" y="4084"/>
          <a:ext cx="5405120" cy="8735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19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Удовлетворенность структурой профессиональной образовательной программы</a:t>
          </a:r>
        </a:p>
      </dsp:txBody>
      <dsp:txXfrm rot="10800000">
        <a:off x="1798190" y="4084"/>
        <a:ext cx="5186745" cy="873502"/>
      </dsp:txXfrm>
    </dsp:sp>
    <dsp:sp modelId="{D55492BF-5972-43D7-8A62-2C99B071A5AB}">
      <dsp:nvSpPr>
        <dsp:cNvPr id="0" name=""/>
        <dsp:cNvSpPr/>
      </dsp:nvSpPr>
      <dsp:spPr>
        <a:xfrm>
          <a:off x="1143064" y="4084"/>
          <a:ext cx="873502" cy="8735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D526C7-E761-493E-A853-F88F5FF5704B}">
      <dsp:nvSpPr>
        <dsp:cNvPr id="0" name=""/>
        <dsp:cNvSpPr/>
      </dsp:nvSpPr>
      <dsp:spPr>
        <a:xfrm rot="10800000">
          <a:off x="1579815" y="1138333"/>
          <a:ext cx="5405120" cy="8735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19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Удовлетворенность </a:t>
          </a:r>
          <a:r>
            <a:rPr lang="ru-RU" sz="1800" kern="1200" dirty="0" err="1"/>
            <a:t>учебно</a:t>
          </a:r>
          <a:r>
            <a:rPr lang="ru-RU" sz="1800" kern="1200" dirty="0"/>
            <a:t> – методическим обеспечением программы </a:t>
          </a:r>
        </a:p>
      </dsp:txBody>
      <dsp:txXfrm rot="10800000">
        <a:off x="1798190" y="1138333"/>
        <a:ext cx="5186745" cy="873502"/>
      </dsp:txXfrm>
    </dsp:sp>
    <dsp:sp modelId="{CD6B9883-D780-4572-BC31-D1871F3D76CC}">
      <dsp:nvSpPr>
        <dsp:cNvPr id="0" name=""/>
        <dsp:cNvSpPr/>
      </dsp:nvSpPr>
      <dsp:spPr>
        <a:xfrm>
          <a:off x="1143064" y="1138333"/>
          <a:ext cx="873502" cy="8735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DCDF1E-18DC-47D8-BC98-E9B548593403}">
      <dsp:nvSpPr>
        <dsp:cNvPr id="0" name=""/>
        <dsp:cNvSpPr/>
      </dsp:nvSpPr>
      <dsp:spPr>
        <a:xfrm rot="10800000">
          <a:off x="1579815" y="2272582"/>
          <a:ext cx="5405120" cy="8735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19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Удовлетворенность условиями реализации программы </a:t>
          </a:r>
        </a:p>
      </dsp:txBody>
      <dsp:txXfrm rot="10800000">
        <a:off x="1798190" y="2272582"/>
        <a:ext cx="5186745" cy="873502"/>
      </dsp:txXfrm>
    </dsp:sp>
    <dsp:sp modelId="{C87719E7-1B0C-45C0-8A25-797743438271}">
      <dsp:nvSpPr>
        <dsp:cNvPr id="0" name=""/>
        <dsp:cNvSpPr/>
      </dsp:nvSpPr>
      <dsp:spPr>
        <a:xfrm>
          <a:off x="1143064" y="2272582"/>
          <a:ext cx="873502" cy="8735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26E080-BBA1-48F7-8919-DC71403D364F}">
      <dsp:nvSpPr>
        <dsp:cNvPr id="0" name=""/>
        <dsp:cNvSpPr/>
      </dsp:nvSpPr>
      <dsp:spPr>
        <a:xfrm rot="10800000">
          <a:off x="1579815" y="3406831"/>
          <a:ext cx="5405120" cy="8735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19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Удовлетворённость материально – техническим обеспечением программы  </a:t>
          </a:r>
        </a:p>
      </dsp:txBody>
      <dsp:txXfrm rot="10800000">
        <a:off x="1798190" y="3406831"/>
        <a:ext cx="5186745" cy="873502"/>
      </dsp:txXfrm>
    </dsp:sp>
    <dsp:sp modelId="{B27679E6-49F0-4AB3-BD39-B40BCDD44979}">
      <dsp:nvSpPr>
        <dsp:cNvPr id="0" name=""/>
        <dsp:cNvSpPr/>
      </dsp:nvSpPr>
      <dsp:spPr>
        <a:xfrm>
          <a:off x="1143064" y="3406831"/>
          <a:ext cx="873502" cy="8735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14E62B-1B25-4023-9724-3D93152BB5C0}">
      <dsp:nvSpPr>
        <dsp:cNvPr id="0" name=""/>
        <dsp:cNvSpPr/>
      </dsp:nvSpPr>
      <dsp:spPr>
        <a:xfrm rot="10800000">
          <a:off x="1579815" y="4541080"/>
          <a:ext cx="5405120" cy="8735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19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Общая удовлетворённость качеством предоставления образовательных услуг по программе</a:t>
          </a:r>
        </a:p>
      </dsp:txBody>
      <dsp:txXfrm rot="10800000">
        <a:off x="1798190" y="4541080"/>
        <a:ext cx="5186745" cy="873502"/>
      </dsp:txXfrm>
    </dsp:sp>
    <dsp:sp modelId="{2582D785-8980-401E-A8C2-FDFD470A6EB4}">
      <dsp:nvSpPr>
        <dsp:cNvPr id="0" name=""/>
        <dsp:cNvSpPr/>
      </dsp:nvSpPr>
      <dsp:spPr>
        <a:xfrm>
          <a:off x="1143064" y="4541080"/>
          <a:ext cx="873502" cy="8735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BB6CC9-99C1-42B8-BAF6-540F89008AF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5F8C6-8213-4F3D-90B2-3B0AA2952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507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5F8C6-8213-4F3D-90B2-3B0AA29528E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57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11/6/2025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EFD8D90-B4BC-496C-9E0E-8BDA76053084}"/>
              </a:ext>
            </a:extLst>
          </p:cNvPr>
          <p:cNvSpPr txBox="1">
            <a:spLocks/>
          </p:cNvSpPr>
          <p:nvPr/>
        </p:nvSpPr>
        <p:spPr>
          <a:xfrm>
            <a:off x="1607372" y="1037776"/>
            <a:ext cx="9966960" cy="30358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400"/>
              <a:t>Анализ мониторинга</a:t>
            </a:r>
            <a:br>
              <a:rPr lang="ru-RU" sz="4400"/>
            </a:br>
            <a:r>
              <a:rPr lang="ru-RU" sz="4400"/>
              <a:t>удовлетворенности</a:t>
            </a:r>
            <a:br>
              <a:rPr lang="ru-RU" sz="4400"/>
            </a:br>
            <a:r>
              <a:rPr lang="ru-RU" sz="4400"/>
              <a:t>обучающихся</a:t>
            </a:r>
            <a:br>
              <a:rPr lang="ru-RU" sz="4400"/>
            </a:br>
            <a:r>
              <a:rPr lang="ru-RU" sz="4400"/>
              <a:t>качеством образовательного</a:t>
            </a:r>
            <a:br>
              <a:rPr lang="ru-RU" sz="4400"/>
            </a:br>
            <a:r>
              <a:rPr lang="ru-RU" sz="4400"/>
              <a:t>процесса 2025 год </a:t>
            </a:r>
            <a:endParaRPr lang="ru-RU" sz="44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2325FD13-373D-48AD-B21B-96ADA21A711E}"/>
              </a:ext>
            </a:extLst>
          </p:cNvPr>
          <p:cNvSpPr txBox="1">
            <a:spLocks/>
          </p:cNvSpPr>
          <p:nvPr/>
        </p:nvSpPr>
        <p:spPr>
          <a:xfrm>
            <a:off x="1607372" y="4407049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/>
              <a:t>Составитель – Цугленок О.М., специалист по ОВР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696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395" y="362310"/>
            <a:ext cx="4141996" cy="6383547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2432" y="1024111"/>
            <a:ext cx="4502181" cy="544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706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719" y="534837"/>
            <a:ext cx="3705408" cy="57106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030" y="1196549"/>
            <a:ext cx="4581180" cy="514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877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712" y="483080"/>
            <a:ext cx="4031602" cy="621341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3835" y="923026"/>
            <a:ext cx="4540559" cy="510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28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0694" y="181153"/>
            <a:ext cx="3933360" cy="609024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1535" y="543464"/>
            <a:ext cx="4218187" cy="474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213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444" y="431321"/>
            <a:ext cx="4042728" cy="619841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9197" y="707365"/>
            <a:ext cx="4702782" cy="5984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981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/>
              <a:t>Динамика общей удовлетворенности условиями организации</a:t>
            </a:r>
            <a:br>
              <a:rPr lang="ru-RU" sz="3200" dirty="0"/>
            </a:br>
            <a:r>
              <a:rPr lang="ru-RU" sz="3200" dirty="0"/>
              <a:t>образовательного процесса по программе, %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67739"/>
              </p:ext>
            </p:extLst>
          </p:nvPr>
        </p:nvGraphicFramePr>
        <p:xfrm>
          <a:off x="1069975" y="2120900"/>
          <a:ext cx="10058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512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848" y="606829"/>
            <a:ext cx="10058400" cy="5565371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Анкетирование позволяет изучить мнение участников образовательного процесса о его организации, содержании, условиях протекания. Оно является важным, так как позволяет выявлять качество образования и регулировать характеристики образовательного процесса, негативно влияющие на его результативность.  В Ачинском филиале 2025 году анкетирование по удовлетворенности обучающихся качеством образовательного процесса прошли 683 студентов – 85,7%. (http://www.afkras.ru/vok_menu.html)</a:t>
            </a:r>
          </a:p>
          <a:p>
            <a:pPr algn="just"/>
            <a:endParaRPr lang="ru-RU" sz="2800" dirty="0"/>
          </a:p>
          <a:p>
            <a:pPr algn="just"/>
            <a:endParaRPr lang="ru-RU" sz="2800" dirty="0"/>
          </a:p>
          <a:p>
            <a:pPr algn="just"/>
            <a:endParaRPr lang="ru-RU" sz="2800" dirty="0"/>
          </a:p>
          <a:p>
            <a:pPr algn="just"/>
            <a:endParaRPr lang="ru-RU" sz="2800" dirty="0"/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27892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План мероприятий по повышению удовлетворенности обучающихся качеством  образовательного процесса по образовательной программам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439" y="2121408"/>
            <a:ext cx="9081293" cy="407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04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методическое регулирование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611063"/>
              </p:ext>
            </p:extLst>
          </p:nvPr>
        </p:nvGraphicFramePr>
        <p:xfrm>
          <a:off x="1069975" y="2120900"/>
          <a:ext cx="10058400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7891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Оценочная шкала результатов анкетирования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405680"/>
              </p:ext>
            </p:extLst>
          </p:nvPr>
        </p:nvGraphicFramePr>
        <p:xfrm>
          <a:off x="1069975" y="2120900"/>
          <a:ext cx="100584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185663767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37114929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Степень</a:t>
                      </a:r>
                    </a:p>
                    <a:p>
                      <a:pPr algn="ctr"/>
                      <a:r>
                        <a:rPr lang="ru-RU" dirty="0"/>
                        <a:t>удовлетворенности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Процентный интервал</a:t>
                      </a:r>
                    </a:p>
                    <a:p>
                      <a:pPr algn="ctr"/>
                      <a:r>
                        <a:rPr lang="ru-RU" dirty="0"/>
                        <a:t>удовлетворенности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16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Неудовлетворенность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До 50 %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95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Частичная неудовлетворенность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50 % до 65 %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397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Частичная удовлетворенность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65 % до 80 %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5176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Полная удовлетворенность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80% до 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704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468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/>
              <a:t>Качество образовательного процесса вуза оценивалось по</a:t>
            </a:r>
            <a:br>
              <a:rPr lang="ru-RU" sz="3100" dirty="0"/>
            </a:br>
            <a:r>
              <a:rPr lang="ru-RU" sz="3100" dirty="0"/>
              <a:t>направлениям: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51953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3646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/>
              <a:t>Количество опрошенных обучающихся</a:t>
            </a:r>
            <a:br>
              <a:rPr lang="ru-RU" sz="3600" dirty="0"/>
            </a:br>
            <a:r>
              <a:rPr lang="ru-RU" sz="3600" dirty="0"/>
              <a:t>636 студентов -89,5%</a:t>
            </a:r>
            <a:br>
              <a:rPr lang="ru-RU" sz="3600" dirty="0"/>
            </a:br>
            <a:endParaRPr lang="ru-RU" sz="3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2799578"/>
              </p:ext>
            </p:extLst>
          </p:nvPr>
        </p:nvGraphicFramePr>
        <p:xfrm>
          <a:off x="1069975" y="1878676"/>
          <a:ext cx="10058400" cy="4293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289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Форма обучения студентов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420947"/>
              </p:ext>
            </p:extLst>
          </p:nvPr>
        </p:nvGraphicFramePr>
        <p:xfrm>
          <a:off x="1069975" y="2120900"/>
          <a:ext cx="10058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0726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654" y="389424"/>
            <a:ext cx="3907875" cy="59928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0731" y="1587260"/>
            <a:ext cx="3840588" cy="488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721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951" y="379561"/>
            <a:ext cx="3935909" cy="59608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1211" y="1578633"/>
            <a:ext cx="4294942" cy="4827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206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975" y="232913"/>
            <a:ext cx="4165403" cy="648265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6320" y="1242203"/>
            <a:ext cx="4357086" cy="5545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5563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449</TotalTime>
  <Words>229</Words>
  <Application>Microsoft Office PowerPoint</Application>
  <PresentationFormat>Широкоэкранный</PresentationFormat>
  <Paragraphs>34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Calibri</vt:lpstr>
      <vt:lpstr>Cambria</vt:lpstr>
      <vt:lpstr>Rockwell</vt:lpstr>
      <vt:lpstr>Rockwell Condensed</vt:lpstr>
      <vt:lpstr>Wingdings</vt:lpstr>
      <vt:lpstr>Дерево</vt:lpstr>
      <vt:lpstr>Презентация PowerPoint</vt:lpstr>
      <vt:lpstr>методическое регулирование</vt:lpstr>
      <vt:lpstr>Оценочная шкала результатов анкетирования</vt:lpstr>
      <vt:lpstr>Качество образовательного процесса вуза оценивалось по направлениям: </vt:lpstr>
      <vt:lpstr>Количество опрошенных обучающихся 636 студентов -89,5% </vt:lpstr>
      <vt:lpstr>Форма обучения студентов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общей удовлетворенности условиями организации образовательного процесса по программе, %</vt:lpstr>
      <vt:lpstr>Презентация PowerPoint</vt:lpstr>
      <vt:lpstr>План мероприятий по повышению удовлетворенности обучающихся качеством  образовательного процесса по образовательной программам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мониторинга удовлетворенности обучающихся качеством образовательного процесса</dc:title>
  <dc:creator>biblioteka27</dc:creator>
  <cp:lastModifiedBy>Владислав Рудковский</cp:lastModifiedBy>
  <cp:revision>34</cp:revision>
  <cp:lastPrinted>2023-06-14T07:47:39Z</cp:lastPrinted>
  <dcterms:created xsi:type="dcterms:W3CDTF">2023-04-20T02:02:27Z</dcterms:created>
  <dcterms:modified xsi:type="dcterms:W3CDTF">2025-11-06T04:41:39Z</dcterms:modified>
</cp:coreProperties>
</file>